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33" d="100"/>
          <a:sy n="133" d="100"/>
        </p:scale>
        <p:origin x="374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5540-18FD-B63F-EEDA-1B8A3ABAB4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257996-4DD6-C1A3-89BF-D4B155A75D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FB1CEB-31DF-43DA-CBCC-BDB18C162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61DABB-BAD7-808E-9567-51CF1C406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72FB8D-AAF9-9769-8459-58A98A4EA4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137566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9B47-9E04-CAE8-034A-F16B67F5FE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7E06CC-674F-ECD7-6C84-035D11982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898F1B-884B-2666-8A20-6595F46847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B9D62F-05B4-D6AD-5D4D-9707F5049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359707-43DA-3733-12CF-FA4222BD4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54372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7C6FA0-4127-A67D-4761-950527D436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DE1C5C-4A81-8F53-DE41-7E59160EC0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3B36E0-40D2-F9DD-129B-DB4009DF3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2DD78-0F36-4D03-A2E0-6500BB37A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45EED-58CB-D662-C059-E12A33AAAB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486064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5570A-2F60-1E5C-0360-FABA9CB313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03334D-C797-424C-9F64-E59E8B1792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76C6C4-501D-80B7-9C02-69B5FD6612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A3A3FB-931B-7726-149D-E5260BACC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BC4C00-9289-0691-0067-0D46FB03C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9D7030-EF7F-4BD4-8BFA-9C9A67EF4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607213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1C2CF4-E669-0180-BE6B-346C37E24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9B3864-D857-6960-2D6B-41528BC65F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C8980E-BD8F-B2F3-90AB-A7C4C1E81F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BF992EE-A8DD-C91F-FE75-52D8738A70B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AC5911-B60B-42C6-8B4E-02E1460890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8A89DD5-2FA5-EED7-8816-8A2C36C352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D5E28D2-D719-A617-8D80-6A8DFB414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124340-96ED-32D0-3DE2-D7B246629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56584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DEB8-C1F3-91E4-0946-19F37C60E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E7F6AAA-80E7-C714-FDAC-92A22EA544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2D962F-8E04-9631-EFC2-311AEA370B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1F6B4-EB0A-B632-24F4-6C0B57B77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2914197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10B81AF-45B4-07C5-648A-CD9B909DC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A5BB2A-02C0-968C-AE43-821E1115B4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C8EACE-7BD9-1697-D81D-E6AA972B8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607539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278E6-A9DB-F32B-6C78-894F608B2C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1CAC9-F93C-3D28-676F-DC99B93186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66F7DE-0184-EA9E-29B3-4C12A46C9F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7D42B-7277-5C2A-ADD8-33174788E9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AD4D537-983F-F7FD-8FC7-174BC98B4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2CE7C92-5A1C-B20D-3784-E0A0FD35A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50630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0FF9C-D378-97A0-86D8-696E260801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A22C8D7-5202-899F-04B1-776CACDF56C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9C42A1-31DA-D089-EEF4-5AE2E8444E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CB85DD-332A-783A-4A44-BAC0D7D0F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69FAF-3052-F163-04BA-730F3FA6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8F762E-B16E-9654-6850-6B99CA5D92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76227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E54AF-C026-CB7A-9A6A-C8889AD77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EC49F-1F53-8006-01FC-39FFF09C3A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D0559-C84F-574B-5821-F718FA5D3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77F620-2104-D9DA-9CBE-7C6FC4C39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796083-658C-898F-6809-937F7ACE1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734650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63B2D-A57A-05DE-A5D5-B3D94D8FFEA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D65FE9C-8177-03FD-3698-5A78D32DD8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D2733B-751C-141B-24E7-A28AA289E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99C149-549D-47D5-5957-EF93895D6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1D7B90-A3FE-45FB-F66D-8099B27FF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98482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18E8D2-2C52-8083-2218-19A6069E8E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D3367F-153E-D651-95D3-FE5549A78C9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07FDDA-6F17-B14C-2273-6669E29F93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757DEF-E9BC-452B-91D7-C0FBD5FBE819}" type="datetimeFigureOut">
              <a:rPr lang="en-ZA" smtClean="0"/>
              <a:t>2026/10/14</a:t>
            </a:fld>
            <a:endParaRPr lang="en-Z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AC8171-264E-CFED-1DA5-F1E89ECEFD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57EEB-2824-232A-9DF3-6A7F29C964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2B0626-7293-4897-856E-DA871640D175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960661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63D3DA1-09F6-0148-99EC-A985BEBF1E3D}"/>
              </a:ext>
            </a:extLst>
          </p:cNvPr>
          <p:cNvSpPr>
            <a:spLocks/>
          </p:cNvSpPr>
          <p:nvPr/>
        </p:nvSpPr>
        <p:spPr>
          <a:xfrm>
            <a:off x="4886325" y="476250"/>
            <a:ext cx="6648450" cy="5067539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endParaRPr lang="en-ZA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defTabSz="676656">
              <a:spcAft>
                <a:spcPts val="600"/>
              </a:spcAft>
            </a:pPr>
            <a:r>
              <a:rPr lang="en-ZA" sz="296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detail:</a:t>
            </a:r>
          </a:p>
          <a:p>
            <a:pPr defTabSz="676656">
              <a:spcAft>
                <a:spcPts val="600"/>
              </a:spcAft>
            </a:pPr>
            <a:r>
              <a:rPr lang="en-ZA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* Brief Design Rational</a:t>
            </a:r>
            <a:endParaRPr lang="en-ZA" sz="20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F2A976-B157-45EB-E90F-2C3314CB7845}"/>
              </a:ext>
            </a:extLst>
          </p:cNvPr>
          <p:cNvSpPr>
            <a:spLocks/>
          </p:cNvSpPr>
          <p:nvPr/>
        </p:nvSpPr>
        <p:spPr>
          <a:xfrm>
            <a:off x="867589" y="1567674"/>
            <a:ext cx="3595069" cy="3376204"/>
          </a:xfrm>
          <a:prstGeom prst="rect">
            <a:avLst/>
          </a:prstGeom>
          <a:ln w="38100">
            <a:solidFill>
              <a:schemeClr val="accent1"/>
            </a:solidFill>
          </a:ln>
        </p:spPr>
        <p:txBody>
          <a:bodyPr/>
          <a:lstStyle/>
          <a:p>
            <a:pPr defTabSz="676656">
              <a:spcAft>
                <a:spcPts val="600"/>
              </a:spcAft>
            </a:pPr>
            <a:r>
              <a:rPr lang="en-GB" sz="2368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use this block of space to confirm:</a:t>
            </a:r>
          </a:p>
          <a:p>
            <a:pPr defTabSz="676656">
              <a:spcAft>
                <a:spcPts val="600"/>
              </a:spcAft>
            </a:pPr>
            <a:endParaRPr lang="en-GB" sz="1332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Exhibitor/Client Name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Exhibition/Event Name</a:t>
            </a: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</a:t>
            </a:r>
            <a:r>
              <a:rPr lang="en-GB" sz="1776" dirty="0"/>
              <a:t>of Stand (Modular / Custom / System)</a:t>
            </a:r>
            <a:endParaRPr lang="en-GB" sz="1776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11455" indent="-211455" defTabSz="676656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776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Size of Stand in m</a:t>
            </a:r>
            <a:r>
              <a:rPr lang="en-GB" sz="1776" kern="1200" baseline="300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</a:t>
            </a:r>
            <a:endParaRPr lang="en-ZA" sz="2400" baseline="300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57A21B-84A5-7CEE-8DA1-5A402B152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38" y="5457738"/>
            <a:ext cx="3305862" cy="1023208"/>
          </a:xfrm>
          <a:prstGeom prst="rect">
            <a:avLst/>
          </a:prstGeom>
        </p:spPr>
      </p:pic>
      <p:sp>
        <p:nvSpPr>
          <p:cNvPr id="15" name="Title 14">
            <a:extLst>
              <a:ext uri="{FF2B5EF4-FFF2-40B4-BE49-F238E27FC236}">
                <a16:creationId xmlns:a16="http://schemas.microsoft.com/office/drawing/2014/main" id="{2A6AA1D4-8E43-5B5D-3C5F-569550E840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596615"/>
          </a:xfrm>
        </p:spPr>
        <p:txBody>
          <a:bodyPr/>
          <a:lstStyle/>
          <a:p>
            <a:r>
              <a:rPr lang="en-US" b="1" dirty="0"/>
              <a:t>Best Stand Awards</a:t>
            </a:r>
            <a:endParaRPr lang="en-ZA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ABD47C-C655-EA89-4F18-6DBF7B6AC1D4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val="4221768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19B183E-F540-6141-68CF-25C6732CC66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836612" y="549461"/>
            <a:ext cx="10518776" cy="5311590"/>
          </a:xfrm>
        </p:spPr>
        <p:txBody>
          <a:bodyPr>
            <a:normAutofit fontScale="70000" lnSpcReduction="20000"/>
          </a:bodyPr>
          <a:lstStyle/>
          <a:p>
            <a:r>
              <a:rPr lang="en-GB" sz="3200" b="1" dirty="0"/>
              <a:t>Please add slides to this PowerPoint of photographic images of the entry:</a:t>
            </a:r>
          </a:p>
          <a:p>
            <a:endParaRPr lang="en-GB" sz="3200" b="1" dirty="0"/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12 - 24m² = 3 slides maximum</a:t>
            </a:r>
            <a:endParaRPr lang="en-ZA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25 – 50m² = 4 slides maximum </a:t>
            </a:r>
            <a:endParaRPr lang="en-ZA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51 – 100m²  = 5 slides maximum</a:t>
            </a:r>
            <a:endParaRPr lang="en-ZA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101 – 200m² = 6 slides maximum</a:t>
            </a:r>
            <a:endParaRPr lang="en-ZA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200m² and larger = 6 slides maximum</a:t>
            </a:r>
            <a:endParaRPr lang="en-ZA" sz="3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ZA" sz="3200" b="1" kern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Pavillion = 6 slides maximum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ZA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Outdoor &amp; Activation</a:t>
            </a:r>
            <a:r>
              <a:rPr lang="en-Z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4 slides maximum</a:t>
            </a:r>
            <a:endParaRPr lang="en-ZA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Calibri" panose="020F0502020204030204" pitchFamily="34" charset="0"/>
              <a:buChar char="-"/>
            </a:pPr>
            <a:r>
              <a:rPr lang="en-ZA" sz="3200" b="1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SPECIAL CATEGORY: Hospitality Chalet Design</a:t>
            </a:r>
            <a:r>
              <a:rPr lang="en-ZA" b="1" kern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= 3 slides maximum</a:t>
            </a:r>
            <a:endParaRPr lang="en-ZA" b="1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ZA" sz="3200" b="1" kern="100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*** No extreme distorted lens images please</a:t>
            </a:r>
            <a:endParaRPr lang="en-US" sz="3200" b="1" kern="1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GB" sz="3200" b="1" dirty="0"/>
              <a:t> 	</a:t>
            </a:r>
            <a:endParaRPr lang="en-ZA" sz="3200" b="1" dirty="0"/>
          </a:p>
          <a:p>
            <a:endParaRPr lang="en-ZA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1448D26-A754-DA78-AA84-9812B7A88C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238" y="5457738"/>
            <a:ext cx="3305862" cy="102320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E8D28F9-AD1E-5FE1-C828-1C2D3AD31942}"/>
              </a:ext>
            </a:extLst>
          </p:cNvPr>
          <p:cNvSpPr txBox="1"/>
          <p:nvPr/>
        </p:nvSpPr>
        <p:spPr>
          <a:xfrm>
            <a:off x="5860153" y="5718183"/>
            <a:ext cx="5408609" cy="502317"/>
          </a:xfrm>
          <a:prstGeom prst="rect">
            <a:avLst/>
          </a:prstGeom>
          <a:noFill/>
          <a:ln w="317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defTabSz="676656">
              <a:spcAft>
                <a:spcPts val="600"/>
              </a:spcAft>
            </a:pPr>
            <a:r>
              <a:rPr lang="en-GB" sz="2664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2027 EXSA-LLENCE AWARDS</a:t>
            </a:r>
            <a:endParaRPr lang="en-ZA" sz="3600" b="1" dirty="0"/>
          </a:p>
        </p:txBody>
      </p:sp>
    </p:spTree>
    <p:extLst>
      <p:ext uri="{BB962C8B-B14F-4D97-AF65-F5344CB8AC3E}">
        <p14:creationId xmlns:p14="http://schemas.microsoft.com/office/powerpoint/2010/main" val="3676064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8a5db8-81a9-4f6f-956a-208951608253">
      <Terms xmlns="http://schemas.microsoft.com/office/infopath/2007/PartnerControls"/>
    </lcf76f155ced4ddcb4097134ff3c332f>
    <TaxCatchAll xmlns="af261333-dc47-4907-b7bb-e62dcaa6aa3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6CFC2EE4960B44BA0B92B690F58042" ma:contentTypeVersion="16" ma:contentTypeDescription="Create a new document." ma:contentTypeScope="" ma:versionID="33c74f2939c4215f6bc38cff1b3de48e">
  <xsd:schema xmlns:xsd="http://www.w3.org/2001/XMLSchema" xmlns:xs="http://www.w3.org/2001/XMLSchema" xmlns:p="http://schemas.microsoft.com/office/2006/metadata/properties" xmlns:ns2="408a5db8-81a9-4f6f-956a-208951608253" xmlns:ns3="af261333-dc47-4907-b7bb-e62dcaa6aa3c" targetNamespace="http://schemas.microsoft.com/office/2006/metadata/properties" ma:root="true" ma:fieldsID="6b08da2bb7e6265f99cf6bc8b2f7776d" ns2:_="" ns3:_="">
    <xsd:import namespace="408a5db8-81a9-4f6f-956a-208951608253"/>
    <xsd:import namespace="af261333-dc47-4907-b7bb-e62dcaa6aa3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8a5db8-81a9-4f6f-956a-20895160825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c3b6120d-d8f4-488e-b008-18adfb7c61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f261333-dc47-4907-b7bb-e62dcaa6aa3c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a9e1214c-71de-4f1a-b463-6f4c1e4b0438}" ma:internalName="TaxCatchAll" ma:showField="CatchAllData" ma:web="af261333-dc47-4907-b7bb-e62dcaa6aa3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5592E2-62B3-4AEC-8E17-2834766C617F}">
  <ds:schemaRefs>
    <ds:schemaRef ds:uri="http://schemas.microsoft.com/office/2006/documentManagement/types"/>
    <ds:schemaRef ds:uri="http://www.w3.org/XML/1998/namespace"/>
    <ds:schemaRef ds:uri="af261333-dc47-4907-b7bb-e62dcaa6aa3c"/>
    <ds:schemaRef ds:uri="http://schemas.openxmlformats.org/package/2006/metadata/core-properties"/>
    <ds:schemaRef ds:uri="http://schemas.microsoft.com/office/infopath/2007/PartnerControls"/>
    <ds:schemaRef ds:uri="http://purl.org/dc/dcmitype/"/>
    <ds:schemaRef ds:uri="http://purl.org/dc/elements/1.1/"/>
    <ds:schemaRef ds:uri="408a5db8-81a9-4f6f-956a-208951608253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C375B6A4-BC4A-4540-ABF7-70F659077B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08a5db8-81a9-4f6f-956a-208951608253"/>
    <ds:schemaRef ds:uri="af261333-dc47-4907-b7bb-e62dcaa6aa3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AE9D3A-D163-463A-9EF3-35475FE8C95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357</TotalTime>
  <Words>133</Words>
  <Application>Microsoft Office PowerPoint</Application>
  <PresentationFormat>Widescreen</PresentationFormat>
  <Paragraphs>25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Best Stand Awards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PAGE</dc:title>
  <dc:creator>EXSA</dc:creator>
  <cp:lastModifiedBy>Gavin Burgess</cp:lastModifiedBy>
  <cp:revision>5</cp:revision>
  <dcterms:created xsi:type="dcterms:W3CDTF">2023-11-17T11:26:14Z</dcterms:created>
  <dcterms:modified xsi:type="dcterms:W3CDTF">2026-10-14T08:51:14Z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0x0101000D6CFC2EE4960B44BA0B92B690F58042</vt:lpwstr>
  </property>
  <property fmtid="{D5CDD505-2E9C-101B-9397-08002B2CF9AE}" pid="3" name="MediaServiceImageTags">
    <vt:lpwstr/>
  </property>
</Properties>
</file>