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062B57-6740-48D8-84CA-E34247C48E8F}" v="1" dt="2026-10-14T08:52:54.4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3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vin Burgess" userId="1fb4a444-c917-4d13-9055-21926fa3e7e7" providerId="ADAL" clId="{7AC1CE5A-28CA-4EE4-AE26-0C1D7827005D}"/>
    <pc:docChg chg="custSel modSld">
      <pc:chgData name="Gavin Burgess" userId="1fb4a444-c917-4d13-9055-21926fa3e7e7" providerId="ADAL" clId="{7AC1CE5A-28CA-4EE4-AE26-0C1D7827005D}" dt="2026-10-14T08:54:56.520" v="13" actId="20577"/>
      <pc:docMkLst>
        <pc:docMk/>
      </pc:docMkLst>
      <pc:sldChg chg="modSp mod">
        <pc:chgData name="Gavin Burgess" userId="1fb4a444-c917-4d13-9055-21926fa3e7e7" providerId="ADAL" clId="{7AC1CE5A-28CA-4EE4-AE26-0C1D7827005D}" dt="2026-10-14T08:54:56.520" v="13" actId="20577"/>
        <pc:sldMkLst>
          <pc:docMk/>
          <pc:sldMk cId="422176811" sldId="256"/>
        </pc:sldMkLst>
        <pc:spChg chg="mod">
          <ac:chgData name="Gavin Burgess" userId="1fb4a444-c917-4d13-9055-21926fa3e7e7" providerId="ADAL" clId="{7AC1CE5A-28CA-4EE4-AE26-0C1D7827005D}" dt="2026-10-14T08:53:55.242" v="8" actId="6549"/>
          <ac:spMkLst>
            <pc:docMk/>
            <pc:sldMk cId="422176811" sldId="256"/>
            <ac:spMk id="6" creationId="{D7F2A976-B157-45EB-E90F-2C3314CB7845}"/>
          </ac:spMkLst>
        </pc:spChg>
        <pc:spChg chg="mod">
          <ac:chgData name="Gavin Burgess" userId="1fb4a444-c917-4d13-9055-21926fa3e7e7" providerId="ADAL" clId="{7AC1CE5A-28CA-4EE4-AE26-0C1D7827005D}" dt="2026-10-14T08:54:56.520" v="13" actId="20577"/>
          <ac:spMkLst>
            <pc:docMk/>
            <pc:sldMk cId="422176811" sldId="256"/>
            <ac:spMk id="15" creationId="{2A6AA1D4-8E43-5B5D-3C5F-569550E8403A}"/>
          </ac:spMkLst>
        </pc:spChg>
      </pc:sldChg>
      <pc:sldChg chg="modSp mod">
        <pc:chgData name="Gavin Burgess" userId="1fb4a444-c917-4d13-9055-21926fa3e7e7" providerId="ADAL" clId="{7AC1CE5A-28CA-4EE4-AE26-0C1D7827005D}" dt="2026-10-14T08:53:04.015" v="5" actId="27636"/>
        <pc:sldMkLst>
          <pc:docMk/>
          <pc:sldMk cId="3676064062" sldId="260"/>
        </pc:sldMkLst>
        <pc:spChg chg="mod">
          <ac:chgData name="Gavin Burgess" userId="1fb4a444-c917-4d13-9055-21926fa3e7e7" providerId="ADAL" clId="{7AC1CE5A-28CA-4EE4-AE26-0C1D7827005D}" dt="2026-10-14T08:53:04.015" v="5" actId="27636"/>
          <ac:spMkLst>
            <pc:docMk/>
            <pc:sldMk cId="3676064062" sldId="260"/>
            <ac:spMk id="3" creationId="{419B183E-F540-6141-68CF-25C6732CC6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5540-18FD-B63F-EEDA-1B8A3ABAB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257996-4DD6-C1A3-89BF-D4B155A75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B1CEB-31DF-43DA-CBCC-BDB18C16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1DABB-BAD7-808E-9567-51CF1C406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2FB8D-AAF9-9769-8459-58A98A4EA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13756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9B47-9E04-CAE8-034A-F16B67F5F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E06CC-674F-ECD7-6C84-035D11982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98F1B-884B-2666-8A20-6595F4684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9D62F-05B4-D6AD-5D4D-9707F504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59707-43DA-3733-12CF-FA4222BD4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437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6FA0-4127-A67D-4761-950527D4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DE1C5C-4A81-8F53-DE41-7E59160EC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B36E0-40D2-F9DD-129B-DB4009DF3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2DD78-0F36-4D03-A2E0-6500BB37A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45EED-58CB-D662-C059-E12A33AAA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8606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570A-2F60-1E5C-0360-FABA9CB3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3334D-C797-424C-9F64-E59E8B179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76C6C4-501D-80B7-9C02-69B5FD661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3A3FB-931B-7726-149D-E5260BACC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BC4C00-9289-0691-0067-0D46FB03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D7030-EF7F-4BD4-8BFA-9C9A67EF4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072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C2CF4-E669-0180-BE6B-346C37E24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B3864-D857-6960-2D6B-41528BC65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8980E-BD8F-B2F3-90AB-A7C4C1E81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992EE-A8DD-C91F-FE75-52D8738A70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C5911-B60B-42C6-8B4E-02E146089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A89DD5-2FA5-EED7-8816-8A2C36C35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5E28D2-D719-A617-8D80-6A8DFB41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124340-96ED-32D0-3DE2-D7B246629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658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DEB8-C1F3-91E4-0946-19F37C60E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7F6AAA-80E7-C714-FDAC-92A22EA5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2D962F-8E04-9631-EFC2-311AEA370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31F6B4-EB0A-B632-24F4-6C0B57B77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1419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0B81AF-45B4-07C5-648A-CD9B909DC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A5BB2A-02C0-968C-AE43-821E1115B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8EACE-7BD9-1697-D81D-E6AA972B8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0753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278E6-A9DB-F32B-6C78-894F608B2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1CAC9-F93C-3D28-676F-DC99B9318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6F7DE-0184-EA9E-29B3-4C12A46C9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7D42B-7277-5C2A-ADD8-33174788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4D537-983F-F7FD-8FC7-174BC98B4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CE7C92-5A1C-B20D-3784-E0A0FD35A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0630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0FF9C-D378-97A0-86D8-696E2608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22C8D7-5202-899F-04B1-776CACDF56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C42A1-31DA-D089-EEF4-5AE2E8444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B85DD-332A-783A-4A44-BAC0D7D0F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69FAF-3052-F163-04BA-730F3FA6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F762E-B16E-9654-6850-6B99CA5D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7622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E54AF-C026-CB7A-9A6A-C8889AD77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5EC49F-1F53-8006-01FC-39FFF09C3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D0559-C84F-574B-5821-F718FA5D3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7F620-2104-D9DA-9CBE-7C6FC4C39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96083-658C-898F-6809-937F7ACE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4650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63B2D-A57A-05DE-A5D5-B3D94D8FFE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65FE9C-8177-03FD-3698-5A78D32DD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2733B-751C-141B-24E7-A28AA289E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9C149-549D-47D5-5957-EF93895D6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D7B90-A3FE-45FB-F66D-8099B27FF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9848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18E8D2-2C52-8083-2218-19A6069E8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3367F-153E-D651-95D3-FE5549A78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7FDDA-6F17-B14C-2273-6669E29F93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C8171-264E-CFED-1DA5-F1E89ECEFD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57EEB-2824-232A-9DF3-6A7F29C96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066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3D3DA1-09F6-0148-99EC-A985BEBF1E3D}"/>
              </a:ext>
            </a:extLst>
          </p:cNvPr>
          <p:cNvSpPr>
            <a:spLocks/>
          </p:cNvSpPr>
          <p:nvPr/>
        </p:nvSpPr>
        <p:spPr>
          <a:xfrm>
            <a:off x="4886325" y="476250"/>
            <a:ext cx="6648450" cy="5067539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/>
          <a:lstStyle/>
          <a:p>
            <a:pPr defTabSz="676656">
              <a:spcAft>
                <a:spcPts val="600"/>
              </a:spcAft>
            </a:pPr>
            <a:endParaRPr lang="en-GB" sz="133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676656">
              <a:spcAft>
                <a:spcPts val="600"/>
              </a:spcAft>
            </a:pPr>
            <a:endParaRPr lang="en-ZA" sz="133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676656">
              <a:spcAft>
                <a:spcPts val="600"/>
              </a:spcAft>
            </a:pPr>
            <a:r>
              <a:rPr lang="en-ZA" sz="296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Please use this block of space to detail:</a:t>
            </a:r>
          </a:p>
          <a:p>
            <a:pPr defTabSz="676656">
              <a:spcAft>
                <a:spcPts val="600"/>
              </a:spcAft>
            </a:pPr>
            <a:r>
              <a:rPr lang="en-ZA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Brief Design Rational</a:t>
            </a:r>
            <a:endParaRPr lang="en-ZA" sz="2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F2A976-B157-45EB-E90F-2C3314CB7845}"/>
              </a:ext>
            </a:extLst>
          </p:cNvPr>
          <p:cNvSpPr>
            <a:spLocks/>
          </p:cNvSpPr>
          <p:nvPr/>
        </p:nvSpPr>
        <p:spPr>
          <a:xfrm>
            <a:off x="867589" y="1567674"/>
            <a:ext cx="3595069" cy="337620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/>
          <a:lstStyle/>
          <a:p>
            <a:pPr defTabSz="676656">
              <a:spcAft>
                <a:spcPts val="600"/>
              </a:spcAft>
            </a:pPr>
            <a:r>
              <a:rPr lang="en-GB" sz="2368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Please use this block of space to confirm:</a:t>
            </a:r>
          </a:p>
          <a:p>
            <a:pPr defTabSz="676656">
              <a:spcAft>
                <a:spcPts val="600"/>
              </a:spcAft>
            </a:pPr>
            <a:endParaRPr lang="en-GB" sz="133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11455" indent="-211455" defTabSz="6766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7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Client Name</a:t>
            </a:r>
          </a:p>
          <a:p>
            <a:pPr marL="211455" indent="-211455" defTabSz="6766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7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Event Name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57A21B-84A5-7CEE-8DA1-5A402B152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38" y="5457738"/>
            <a:ext cx="3305862" cy="1023208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2A6AA1D4-8E43-5B5D-3C5F-569550E84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96615"/>
          </a:xfrm>
        </p:spPr>
        <p:txBody>
          <a:bodyPr/>
          <a:lstStyle/>
          <a:p>
            <a:r>
              <a:rPr lang="en-US" b="1" dirty="0"/>
              <a:t>Best Event Awards</a:t>
            </a:r>
            <a:endParaRPr lang="en-ZA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ABD47C-C655-EA89-4F18-6DBF7B6AC1D4}"/>
              </a:ext>
            </a:extLst>
          </p:cNvPr>
          <p:cNvSpPr txBox="1"/>
          <p:nvPr/>
        </p:nvSpPr>
        <p:spPr>
          <a:xfrm>
            <a:off x="5860153" y="5718183"/>
            <a:ext cx="5408609" cy="502317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676656">
              <a:spcAft>
                <a:spcPts val="600"/>
              </a:spcAft>
            </a:pPr>
            <a:r>
              <a:rPr lang="en-GB" sz="2664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2027 EXSA-LLENCE AWARDS</a:t>
            </a:r>
            <a:endParaRPr lang="en-ZA" sz="3600" b="1" dirty="0"/>
          </a:p>
        </p:txBody>
      </p:sp>
    </p:spTree>
    <p:extLst>
      <p:ext uri="{BB962C8B-B14F-4D97-AF65-F5344CB8AC3E}">
        <p14:creationId xmlns:p14="http://schemas.microsoft.com/office/powerpoint/2010/main" val="422176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9B183E-F540-6141-68CF-25C6732CC6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6612" y="549462"/>
            <a:ext cx="10518776" cy="3169646"/>
          </a:xfrm>
        </p:spPr>
        <p:txBody>
          <a:bodyPr>
            <a:normAutofit fontScale="70000" lnSpcReduction="20000"/>
          </a:bodyPr>
          <a:lstStyle/>
          <a:p>
            <a:r>
              <a:rPr lang="en-GB" sz="3200" b="1" dirty="0"/>
              <a:t>Please add slides to this PowerPoint of photographic images of the entry:</a:t>
            </a:r>
          </a:p>
          <a:p>
            <a:endParaRPr lang="en-GB" sz="3200" b="1" dirty="0"/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US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 event up to 100 pax = 2 slides maximum</a:t>
            </a:r>
            <a:endParaRPr lang="en-ZA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US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Medium 101 to 350 pax = 4 slides maximum</a:t>
            </a:r>
            <a:endParaRPr lang="en-ZA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US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event 351 plus pax = 6 slides maximum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ZA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*** No extreme distorted lens images please</a:t>
            </a:r>
            <a:endParaRPr lang="en-US" b="1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200" b="1" dirty="0"/>
              <a:t> 	</a:t>
            </a:r>
            <a:endParaRPr lang="en-ZA" sz="3200" b="1" dirty="0"/>
          </a:p>
          <a:p>
            <a:endParaRPr lang="en-Z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448D26-A754-DA78-AA84-9812B7A88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38" y="5457738"/>
            <a:ext cx="3305862" cy="10232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E8D28F9-AD1E-5FE1-C828-1C2D3AD31942}"/>
              </a:ext>
            </a:extLst>
          </p:cNvPr>
          <p:cNvSpPr txBox="1"/>
          <p:nvPr/>
        </p:nvSpPr>
        <p:spPr>
          <a:xfrm>
            <a:off x="5860153" y="5718183"/>
            <a:ext cx="5408609" cy="502317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676656">
              <a:spcAft>
                <a:spcPts val="600"/>
              </a:spcAft>
            </a:pPr>
            <a:r>
              <a:rPr lang="en-GB" sz="2664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2027 EXSA-LLENCE AWARDS</a:t>
            </a:r>
            <a:endParaRPr lang="en-ZA" sz="3600" b="1" dirty="0"/>
          </a:p>
        </p:txBody>
      </p:sp>
    </p:spTree>
    <p:extLst>
      <p:ext uri="{BB962C8B-B14F-4D97-AF65-F5344CB8AC3E}">
        <p14:creationId xmlns:p14="http://schemas.microsoft.com/office/powerpoint/2010/main" val="3676064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8a5db8-81a9-4f6f-956a-208951608253">
      <Terms xmlns="http://schemas.microsoft.com/office/infopath/2007/PartnerControls"/>
    </lcf76f155ced4ddcb4097134ff3c332f>
    <TaxCatchAll xmlns="af261333-dc47-4907-b7bb-e62dcaa6aa3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6CFC2EE4960B44BA0B92B690F58042" ma:contentTypeVersion="16" ma:contentTypeDescription="Create a new document." ma:contentTypeScope="" ma:versionID="33c74f2939c4215f6bc38cff1b3de48e">
  <xsd:schema xmlns:xsd="http://www.w3.org/2001/XMLSchema" xmlns:xs="http://www.w3.org/2001/XMLSchema" xmlns:p="http://schemas.microsoft.com/office/2006/metadata/properties" xmlns:ns2="408a5db8-81a9-4f6f-956a-208951608253" xmlns:ns3="af261333-dc47-4907-b7bb-e62dcaa6aa3c" targetNamespace="http://schemas.microsoft.com/office/2006/metadata/properties" ma:root="true" ma:fieldsID="6b08da2bb7e6265f99cf6bc8b2f7776d" ns2:_="" ns3:_="">
    <xsd:import namespace="408a5db8-81a9-4f6f-956a-208951608253"/>
    <xsd:import namespace="af261333-dc47-4907-b7bb-e62dcaa6aa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8a5db8-81a9-4f6f-956a-2089516082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3b6120d-d8f4-488e-b008-18adfb7c61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261333-dc47-4907-b7bb-e62dcaa6aa3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9e1214c-71de-4f1a-b463-6f4c1e4b0438}" ma:internalName="TaxCatchAll" ma:showField="CatchAllData" ma:web="af261333-dc47-4907-b7bb-e62dcaa6aa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AE9D3A-D163-463A-9EF3-35475FE8C9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5592E2-62B3-4AEC-8E17-2834766C617F}">
  <ds:schemaRefs>
    <ds:schemaRef ds:uri="http://schemas.microsoft.com/office/2006/documentManagement/types"/>
    <ds:schemaRef ds:uri="http://www.w3.org/XML/1998/namespace"/>
    <ds:schemaRef ds:uri="af261333-dc47-4907-b7bb-e62dcaa6aa3c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  <ds:schemaRef ds:uri="408a5db8-81a9-4f6f-956a-208951608253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375B6A4-BC4A-4540-ABF7-70F659077B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8a5db8-81a9-4f6f-956a-208951608253"/>
    <ds:schemaRef ds:uri="af261333-dc47-4907-b7bb-e62dcaa6aa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</TotalTime>
  <Words>85</Words>
  <Application>Microsoft Office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Best Event Awards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PAGE</dc:title>
  <dc:creator>EXSA</dc:creator>
  <cp:lastModifiedBy>Gavin Burgess</cp:lastModifiedBy>
  <cp:revision>5</cp:revision>
  <dcterms:created xsi:type="dcterms:W3CDTF">2023-11-17T11:26:14Z</dcterms:created>
  <dcterms:modified xsi:type="dcterms:W3CDTF">2026-10-14T08:55:03Z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0x0101000D6CFC2EE4960B44BA0B92B690F58042</vt:lpwstr>
  </property>
  <property fmtid="{D5CDD505-2E9C-101B-9397-08002B2CF9AE}" pid="3" name="MediaServiceImageTags">
    <vt:lpwstr/>
  </property>
</Properties>
</file>